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65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RENAUDOT" initials="R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D3B"/>
    <a:srgbClr val="EBC442"/>
    <a:srgbClr val="A42921"/>
    <a:srgbClr val="232228"/>
    <a:srgbClr val="333333"/>
    <a:srgbClr val="FFFFFF"/>
    <a:srgbClr val="101010"/>
    <a:srgbClr val="BC7D2C"/>
    <a:srgbClr val="6A6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692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1d733016d59073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1d733016d59073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d733016d59073c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d733016d59073c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1d733016d59073c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1d733016d59073c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d733016d59073c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d733016d59073c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d733016d59073c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d733016d59073c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d733016d59073c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d733016d59073c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9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1d733016d59073c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1d733016d59073c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d733016d59073c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d733016d59073c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1d733016d59073c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1d733016d59073c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D580C487-650D-4302-B0D1-3C4823C8C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14660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6799DF-104F-482A-A528-6C02DE8D813D}"/>
              </a:ext>
            </a:extLst>
          </p:cNvPr>
          <p:cNvSpPr/>
          <p:nvPr/>
        </p:nvSpPr>
        <p:spPr>
          <a:xfrm>
            <a:off x="0" y="1267903"/>
            <a:ext cx="9144000" cy="3006386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latin typeface="Bruzh" pitchFamily="2" charset="0"/>
              </a:rPr>
              <a:t>TURBOSELF, créditer son compte Cafet’ </a:t>
            </a:r>
            <a:r>
              <a:rPr lang="fr-FR" sz="1600" dirty="0" smtClean="0">
                <a:latin typeface="Bruzh" pitchFamily="2" charset="0"/>
              </a:rPr>
              <a:t>(cantine CFA)</a:t>
            </a:r>
            <a:endParaRPr lang="fr-FR" sz="1600" dirty="0">
              <a:latin typeface="Bruzh" pitchFamily="2" charset="0"/>
            </a:endParaRPr>
          </a:p>
          <a:p>
            <a:pPr algn="ctr"/>
            <a:endParaRPr lang="fr-FR" sz="2400" dirty="0">
              <a:latin typeface="Bruzh" pitchFamily="2" charset="0"/>
            </a:endParaRPr>
          </a:p>
          <a:p>
            <a:pPr algn="ctr"/>
            <a:r>
              <a:rPr lang="fr-FR" sz="3200" dirty="0">
                <a:latin typeface="Bruzh" pitchFamily="2" charset="0"/>
              </a:rPr>
              <a:t>Comment ça MARCHE?</a:t>
            </a:r>
          </a:p>
        </p:txBody>
      </p:sp>
    </p:spTree>
    <p:extLst>
      <p:ext uri="{BB962C8B-B14F-4D97-AF65-F5344CB8AC3E}">
        <p14:creationId xmlns:p14="http://schemas.microsoft.com/office/powerpoint/2010/main" val="2448899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770" y="369784"/>
            <a:ext cx="2034853" cy="4403932"/>
          </a:xfrm>
          <a:prstGeom prst="rect">
            <a:avLst/>
          </a:prstGeom>
          <a:noFill/>
          <a:ln w="57150">
            <a:solidFill>
              <a:srgbClr val="EBC442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EB0155-A6D0-4DF1-8606-03B0FD0714E7}"/>
              </a:ext>
            </a:extLst>
          </p:cNvPr>
          <p:cNvSpPr/>
          <p:nvPr/>
        </p:nvSpPr>
        <p:spPr>
          <a:xfrm>
            <a:off x="4537566" y="1428750"/>
            <a:ext cx="3762669" cy="2285999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RENSEIGNEZ VOS IDENTIFIANTS</a:t>
            </a:r>
          </a:p>
        </p:txBody>
      </p:sp>
      <p:pic>
        <p:nvPicPr>
          <p:cNvPr id="7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EF4AD841-E063-4CC5-990C-0869F4E5A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00235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0F6B1D-E83D-4C53-B863-A25D03509643}"/>
              </a:ext>
            </a:extLst>
          </p:cNvPr>
          <p:cNvSpPr/>
          <p:nvPr/>
        </p:nvSpPr>
        <p:spPr>
          <a:xfrm>
            <a:off x="1148316" y="1290083"/>
            <a:ext cx="1105785" cy="2551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92159342-02AF-45DA-B991-7C2D24C28CF3}"/>
              </a:ext>
            </a:extLst>
          </p:cNvPr>
          <p:cNvGrpSpPr/>
          <p:nvPr/>
        </p:nvGrpSpPr>
        <p:grpSpPr>
          <a:xfrm>
            <a:off x="6482454" y="504898"/>
            <a:ext cx="1958071" cy="4133704"/>
            <a:chOff x="0" y="0"/>
            <a:chExt cx="2436395" cy="51435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DD646B00-6721-427E-85E2-F5DA0390C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436395" cy="5143500"/>
            </a:xfrm>
            <a:prstGeom prst="rect">
              <a:avLst/>
            </a:prstGeom>
            <a:ln w="57150">
              <a:solidFill>
                <a:srgbClr val="EBC44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F5101C2-4EDC-4F76-9D67-E3D95B7C0113}"/>
                </a:ext>
              </a:extLst>
            </p:cNvPr>
            <p:cNvSpPr/>
            <p:nvPr/>
          </p:nvSpPr>
          <p:spPr>
            <a:xfrm>
              <a:off x="1775637" y="2838893"/>
              <a:ext cx="499730" cy="255181"/>
            </a:xfrm>
            <a:prstGeom prst="rect">
              <a:avLst/>
            </a:prstGeom>
            <a:solidFill>
              <a:srgbClr val="23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E9A29DC-4033-4FA2-8C4F-C55D3D04A48C}"/>
                </a:ext>
              </a:extLst>
            </p:cNvPr>
            <p:cNvSpPr/>
            <p:nvPr/>
          </p:nvSpPr>
          <p:spPr>
            <a:xfrm>
              <a:off x="1775637" y="3659815"/>
              <a:ext cx="499730" cy="255181"/>
            </a:xfrm>
            <a:prstGeom prst="rect">
              <a:avLst/>
            </a:prstGeom>
            <a:solidFill>
              <a:srgbClr val="23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4CF2793-D882-4298-B4E8-014BEDC83109}"/>
                </a:ext>
              </a:extLst>
            </p:cNvPr>
            <p:cNvSpPr/>
            <p:nvPr/>
          </p:nvSpPr>
          <p:spPr>
            <a:xfrm>
              <a:off x="1754371" y="3230303"/>
              <a:ext cx="499730" cy="255181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04BB7E5-8E85-4507-BB66-AAF6F2944BB6}"/>
                </a:ext>
              </a:extLst>
            </p:cNvPr>
            <p:cNvSpPr/>
            <p:nvPr/>
          </p:nvSpPr>
          <p:spPr>
            <a:xfrm>
              <a:off x="648586" y="1924493"/>
              <a:ext cx="1105785" cy="255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025BB50-0386-4D49-B8F4-1ADABAB9B140}"/>
                </a:ext>
              </a:extLst>
            </p:cNvPr>
            <p:cNvSpPr/>
            <p:nvPr/>
          </p:nvSpPr>
          <p:spPr>
            <a:xfrm>
              <a:off x="182292" y="1390649"/>
              <a:ext cx="1004006" cy="154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5A1FCEC-E278-4359-B07A-A41B2A837D97}"/>
                </a:ext>
              </a:extLst>
            </p:cNvPr>
            <p:cNvSpPr/>
            <p:nvPr/>
          </p:nvSpPr>
          <p:spPr>
            <a:xfrm>
              <a:off x="1305533" y="329165"/>
              <a:ext cx="1004006" cy="15461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1D04C0-3FD4-4527-9D16-A32F554D11CD}"/>
              </a:ext>
            </a:extLst>
          </p:cNvPr>
          <p:cNvSpPr/>
          <p:nvPr/>
        </p:nvSpPr>
        <p:spPr>
          <a:xfrm>
            <a:off x="647945" y="1417673"/>
            <a:ext cx="4390502" cy="2680718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Vous êtes ensuite dirigez vers la page d’accueil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748215-CF00-4343-845E-9AC82971AC37}"/>
              </a:ext>
            </a:extLst>
          </p:cNvPr>
          <p:cNvSpPr/>
          <p:nvPr/>
        </p:nvSpPr>
        <p:spPr>
          <a:xfrm>
            <a:off x="5712707" y="827088"/>
            <a:ext cx="95487" cy="3657919"/>
          </a:xfrm>
          <a:prstGeom prst="rect">
            <a:avLst/>
          </a:prstGeom>
          <a:solidFill>
            <a:srgbClr val="A42921"/>
          </a:solidFill>
          <a:ln w="381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83369662-D5D6-462F-989F-0E4130276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0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79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0DD61866-21D0-4A30-95B4-5551ACC9425E}"/>
              </a:ext>
            </a:extLst>
          </p:cNvPr>
          <p:cNvGrpSpPr/>
          <p:nvPr/>
        </p:nvGrpSpPr>
        <p:grpSpPr>
          <a:xfrm>
            <a:off x="1048665" y="367813"/>
            <a:ext cx="2087940" cy="4407872"/>
            <a:chOff x="0" y="1428750"/>
            <a:chExt cx="1759619" cy="371475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1410E3C6-10B8-4391-821E-222953425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28750"/>
              <a:ext cx="1759619" cy="3714750"/>
            </a:xfrm>
            <a:prstGeom prst="rect">
              <a:avLst/>
            </a:prstGeom>
            <a:ln w="57150">
              <a:solidFill>
                <a:srgbClr val="EBC44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847E525-B40A-4ADD-8609-896EF51172D6}"/>
                </a:ext>
              </a:extLst>
            </p:cNvPr>
            <p:cNvSpPr/>
            <p:nvPr/>
          </p:nvSpPr>
          <p:spPr>
            <a:xfrm>
              <a:off x="770791" y="1626781"/>
              <a:ext cx="988828" cy="148856"/>
            </a:xfrm>
            <a:prstGeom prst="rect">
              <a:avLst/>
            </a:prstGeom>
            <a:solidFill>
              <a:srgbClr val="23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F09880-2746-4B1C-9465-0F50AFBF3D46}"/>
              </a:ext>
            </a:extLst>
          </p:cNvPr>
          <p:cNvSpPr/>
          <p:nvPr/>
        </p:nvSpPr>
        <p:spPr>
          <a:xfrm>
            <a:off x="4108715" y="1428749"/>
            <a:ext cx="4620615" cy="2285999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Cliquez en bas sur « Mes comptes » pour savoir le montant de vos comptes ou pour recharger votre carte</a:t>
            </a:r>
          </a:p>
        </p:txBody>
      </p:sp>
      <p:pic>
        <p:nvPicPr>
          <p:cNvPr id="7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1EFCD14A-0256-4BA4-ABAC-D1D329B71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14660" y="-33707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79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3CDE85FF-E845-4D89-8EF8-CDB53D8865C6}"/>
              </a:ext>
            </a:extLst>
          </p:cNvPr>
          <p:cNvGrpSpPr/>
          <p:nvPr/>
        </p:nvGrpSpPr>
        <p:grpSpPr>
          <a:xfrm>
            <a:off x="6152089" y="330513"/>
            <a:ext cx="2123276" cy="4482472"/>
            <a:chOff x="0" y="0"/>
            <a:chExt cx="2436395" cy="514350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6AA4C703-983B-4961-BC0E-7E3440C4B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436395" cy="5143500"/>
            </a:xfrm>
            <a:prstGeom prst="rect">
              <a:avLst/>
            </a:prstGeom>
            <a:ln w="57150">
              <a:solidFill>
                <a:srgbClr val="EBC442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1BD366-C2B3-48E4-A83C-19E18729738E}"/>
                </a:ext>
              </a:extLst>
            </p:cNvPr>
            <p:cNvSpPr/>
            <p:nvPr/>
          </p:nvSpPr>
          <p:spPr>
            <a:xfrm>
              <a:off x="967563" y="287079"/>
              <a:ext cx="988828" cy="233916"/>
            </a:xfrm>
            <a:prstGeom prst="rect">
              <a:avLst/>
            </a:prstGeom>
            <a:solidFill>
              <a:srgbClr val="23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A4765D3-AD84-480D-A15F-B339FE5B6B60}"/>
              </a:ext>
            </a:extLst>
          </p:cNvPr>
          <p:cNvSpPr/>
          <p:nvPr/>
        </p:nvSpPr>
        <p:spPr>
          <a:xfrm>
            <a:off x="868635" y="1428749"/>
            <a:ext cx="4620615" cy="2285999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Ensuite, cliquez sur payer et sélectionner un montant minimum de 30€</a:t>
            </a:r>
          </a:p>
        </p:txBody>
      </p:sp>
      <p:pic>
        <p:nvPicPr>
          <p:cNvPr id="9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4215E094-E0AF-4FCF-83F4-365201195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31899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98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25F497DD-A7DF-4D70-8E5C-2E42B0E7A3D6}"/>
              </a:ext>
            </a:extLst>
          </p:cNvPr>
          <p:cNvGrpSpPr/>
          <p:nvPr/>
        </p:nvGrpSpPr>
        <p:grpSpPr>
          <a:xfrm>
            <a:off x="6377965" y="223283"/>
            <a:ext cx="2224863" cy="4696933"/>
            <a:chOff x="967563" y="-1"/>
            <a:chExt cx="2436395" cy="51435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AE56704C-16EE-4604-BF78-7BF7DC72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563" y="-1"/>
              <a:ext cx="2436395" cy="5143500"/>
            </a:xfrm>
            <a:prstGeom prst="rect">
              <a:avLst/>
            </a:prstGeom>
            <a:ln w="57150">
              <a:solidFill>
                <a:srgbClr val="EBC44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88373C4-B657-487A-A507-FCE03D435521}"/>
                </a:ext>
              </a:extLst>
            </p:cNvPr>
            <p:cNvSpPr/>
            <p:nvPr/>
          </p:nvSpPr>
          <p:spPr>
            <a:xfrm>
              <a:off x="1956097" y="276445"/>
              <a:ext cx="988828" cy="233916"/>
            </a:xfrm>
            <a:prstGeom prst="rect">
              <a:avLst/>
            </a:prstGeom>
            <a:solidFill>
              <a:srgbClr val="23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C805B9-2CC3-44D1-A81F-560A91488D26}"/>
              </a:ext>
            </a:extLst>
          </p:cNvPr>
          <p:cNvSpPr/>
          <p:nvPr/>
        </p:nvSpPr>
        <p:spPr>
          <a:xfrm>
            <a:off x="437113" y="1620135"/>
            <a:ext cx="4620615" cy="2285999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Cliquez sur « Cafétéria » en bas à droite et ensuite cliquez sur nouvelle commande.</a:t>
            </a:r>
          </a:p>
        </p:txBody>
      </p:sp>
      <p:pic>
        <p:nvPicPr>
          <p:cNvPr id="7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AD40F254-42A0-444D-8C07-F380C20FE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0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B4A8BA-58F3-4064-A681-47EC149D95F4}"/>
              </a:ext>
            </a:extLst>
          </p:cNvPr>
          <p:cNvSpPr/>
          <p:nvPr/>
        </p:nvSpPr>
        <p:spPr>
          <a:xfrm>
            <a:off x="5670103" y="854221"/>
            <a:ext cx="95487" cy="3657919"/>
          </a:xfrm>
          <a:prstGeom prst="rect">
            <a:avLst/>
          </a:prstGeom>
          <a:solidFill>
            <a:srgbClr val="A42921"/>
          </a:solidFill>
          <a:ln w="381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2998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686CA96D-812B-494D-B0DF-A6495D5F7405}"/>
              </a:ext>
            </a:extLst>
          </p:cNvPr>
          <p:cNvGrpSpPr/>
          <p:nvPr/>
        </p:nvGrpSpPr>
        <p:grpSpPr>
          <a:xfrm>
            <a:off x="843765" y="419984"/>
            <a:ext cx="2031764" cy="4289279"/>
            <a:chOff x="669379" y="747896"/>
            <a:chExt cx="2031764" cy="428927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D8674E2F-F68E-4048-9B15-00B6B5FDA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379" y="747896"/>
              <a:ext cx="2031764" cy="4289279"/>
            </a:xfrm>
            <a:prstGeom prst="rect">
              <a:avLst/>
            </a:prstGeom>
            <a:ln w="57150">
              <a:solidFill>
                <a:srgbClr val="EBC44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3F025E6-482D-445D-877D-9F89BAD9E48B}"/>
                </a:ext>
              </a:extLst>
            </p:cNvPr>
            <p:cNvSpPr/>
            <p:nvPr/>
          </p:nvSpPr>
          <p:spPr>
            <a:xfrm>
              <a:off x="1435396" y="990746"/>
              <a:ext cx="988828" cy="159488"/>
            </a:xfrm>
            <a:prstGeom prst="rect">
              <a:avLst/>
            </a:prstGeom>
            <a:solidFill>
              <a:srgbClr val="23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39AFAA-0C07-48C8-8C70-3FF410239004}"/>
              </a:ext>
            </a:extLst>
          </p:cNvPr>
          <p:cNvSpPr/>
          <p:nvPr/>
        </p:nvSpPr>
        <p:spPr>
          <a:xfrm>
            <a:off x="3679620" y="1577606"/>
            <a:ext cx="4620615" cy="2285999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Remplissez  les champs demandés et cliquez sur « Valider »</a:t>
            </a:r>
          </a:p>
        </p:txBody>
      </p:sp>
      <p:pic>
        <p:nvPicPr>
          <p:cNvPr id="7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554A2972-4FF4-40A1-9812-728970E51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00235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75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725FDC-1B88-4A19-9308-1A131D976FFC}"/>
              </a:ext>
            </a:extLst>
          </p:cNvPr>
          <p:cNvSpPr/>
          <p:nvPr/>
        </p:nvSpPr>
        <p:spPr>
          <a:xfrm>
            <a:off x="577740" y="1603857"/>
            <a:ext cx="4620615" cy="2285999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Cliquez sur « Faîtes votre choix dans le menu»</a:t>
            </a:r>
          </a:p>
        </p:txBody>
      </p:sp>
      <p:pic>
        <p:nvPicPr>
          <p:cNvPr id="7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ACBBE5CC-C47A-46FA-8196-4302F0B1D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21585" y="-1193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BAAE40A1-558D-4F06-9CC5-C21F21E9DAA2}"/>
              </a:ext>
            </a:extLst>
          </p:cNvPr>
          <p:cNvGrpSpPr/>
          <p:nvPr/>
        </p:nvGrpSpPr>
        <p:grpSpPr>
          <a:xfrm>
            <a:off x="5967888" y="292395"/>
            <a:ext cx="2159389" cy="4558709"/>
            <a:chOff x="5830320" y="0"/>
            <a:chExt cx="2436395" cy="51435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06242114-5236-42F4-ABA9-2C7559B7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0320" y="0"/>
              <a:ext cx="2436395" cy="5143500"/>
            </a:xfrm>
            <a:prstGeom prst="rect">
              <a:avLst/>
            </a:prstGeom>
            <a:ln w="57150">
              <a:solidFill>
                <a:srgbClr val="EBC44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B4FFB9-75C2-4005-9F70-9E7E447A564F}"/>
                </a:ext>
              </a:extLst>
            </p:cNvPr>
            <p:cNvSpPr/>
            <p:nvPr/>
          </p:nvSpPr>
          <p:spPr>
            <a:xfrm>
              <a:off x="7146985" y="270504"/>
              <a:ext cx="988828" cy="233916"/>
            </a:xfrm>
            <a:prstGeom prst="rect">
              <a:avLst/>
            </a:prstGeom>
            <a:solidFill>
              <a:srgbClr val="23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438C033-316B-4925-93B3-27E082952285}"/>
                </a:ext>
              </a:extLst>
            </p:cNvPr>
            <p:cNvSpPr/>
            <p:nvPr/>
          </p:nvSpPr>
          <p:spPr>
            <a:xfrm>
              <a:off x="6652572" y="1088507"/>
              <a:ext cx="988828" cy="233916"/>
            </a:xfrm>
            <a:prstGeom prst="rect">
              <a:avLst/>
            </a:prstGeom>
            <a:solidFill>
              <a:srgbClr val="453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51321C8-0877-4371-A9A0-FEDE3B2969AD}"/>
                </a:ext>
              </a:extLst>
            </p:cNvPr>
            <p:cNvSpPr/>
            <p:nvPr/>
          </p:nvSpPr>
          <p:spPr>
            <a:xfrm>
              <a:off x="6797883" y="1226730"/>
              <a:ext cx="988828" cy="750924"/>
            </a:xfrm>
            <a:prstGeom prst="rect">
              <a:avLst/>
            </a:prstGeom>
            <a:solidFill>
              <a:srgbClr val="453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831BF42-94A3-463A-B414-62319FE45C55}"/>
                </a:ext>
              </a:extLst>
            </p:cNvPr>
            <p:cNvSpPr/>
            <p:nvPr/>
          </p:nvSpPr>
          <p:spPr>
            <a:xfrm>
              <a:off x="6652572" y="1559442"/>
              <a:ext cx="988828" cy="418213"/>
            </a:xfrm>
            <a:prstGeom prst="rect">
              <a:avLst/>
            </a:prstGeom>
            <a:solidFill>
              <a:srgbClr val="453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9857186-C68F-4ABE-91DE-DD53007A8089}"/>
                </a:ext>
              </a:extLst>
            </p:cNvPr>
            <p:cNvSpPr/>
            <p:nvPr/>
          </p:nvSpPr>
          <p:spPr>
            <a:xfrm>
              <a:off x="6507261" y="1840317"/>
              <a:ext cx="988828" cy="99236"/>
            </a:xfrm>
            <a:prstGeom prst="rect">
              <a:avLst/>
            </a:prstGeom>
            <a:solidFill>
              <a:srgbClr val="453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04925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xmlns="" id="{21E57533-EF8A-470B-AA6F-7563DDA1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76" y="446563"/>
            <a:ext cx="1973039" cy="4165305"/>
          </a:xfrm>
          <a:prstGeom prst="rect">
            <a:avLst/>
          </a:prstGeom>
          <a:ln w="57150">
            <a:solidFill>
              <a:srgbClr val="EBC44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1B630-B316-4806-9ED3-275D5C32419E}"/>
              </a:ext>
            </a:extLst>
          </p:cNvPr>
          <p:cNvSpPr/>
          <p:nvPr/>
        </p:nvSpPr>
        <p:spPr>
          <a:xfrm>
            <a:off x="1775631" y="630933"/>
            <a:ext cx="988828" cy="233916"/>
          </a:xfrm>
          <a:prstGeom prst="rect">
            <a:avLst/>
          </a:prstGeom>
          <a:solidFill>
            <a:srgbClr val="23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79732D-6BFD-48B4-985E-EB463A167019}"/>
              </a:ext>
            </a:extLst>
          </p:cNvPr>
          <p:cNvSpPr/>
          <p:nvPr/>
        </p:nvSpPr>
        <p:spPr>
          <a:xfrm>
            <a:off x="3821680" y="1428750"/>
            <a:ext cx="4478556" cy="2285999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Sélectionnez ce que </a:t>
            </a:r>
          </a:p>
          <a:p>
            <a:pPr algn="ctr"/>
            <a:r>
              <a:rPr lang="fr-FR" sz="2000" dirty="0">
                <a:latin typeface="Bruzh" pitchFamily="2" charset="0"/>
              </a:rPr>
              <a:t>vous voulez COMMANDER</a:t>
            </a:r>
          </a:p>
        </p:txBody>
      </p:sp>
      <p:pic>
        <p:nvPicPr>
          <p:cNvPr id="7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27563C69-F24D-425E-B088-99A069846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00235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6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2D597BD3-2911-419A-96E1-B42572626DC5}"/>
              </a:ext>
            </a:extLst>
          </p:cNvPr>
          <p:cNvGrpSpPr/>
          <p:nvPr/>
        </p:nvGrpSpPr>
        <p:grpSpPr>
          <a:xfrm>
            <a:off x="800450" y="427110"/>
            <a:ext cx="1927711" cy="4069612"/>
            <a:chOff x="800450" y="427110"/>
            <a:chExt cx="1927711" cy="406961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CD03470D-6E1F-4AEB-ACE3-358DE8A6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450" y="427110"/>
              <a:ext cx="1927711" cy="4069612"/>
            </a:xfrm>
            <a:prstGeom prst="rect">
              <a:avLst/>
            </a:prstGeom>
            <a:ln w="57150">
              <a:solidFill>
                <a:srgbClr val="EBC44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B60AB9C-85CB-4D26-B4DF-AA90BAA570D4}"/>
                </a:ext>
              </a:extLst>
            </p:cNvPr>
            <p:cNvSpPr/>
            <p:nvPr/>
          </p:nvSpPr>
          <p:spPr>
            <a:xfrm>
              <a:off x="1488558" y="648216"/>
              <a:ext cx="988828" cy="206005"/>
            </a:xfrm>
            <a:prstGeom prst="rect">
              <a:avLst/>
            </a:prstGeom>
            <a:solidFill>
              <a:srgbClr val="23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B45FAC-B258-4D38-BB56-E5A0B96674DD}"/>
              </a:ext>
            </a:extLst>
          </p:cNvPr>
          <p:cNvSpPr/>
          <p:nvPr/>
        </p:nvSpPr>
        <p:spPr>
          <a:xfrm>
            <a:off x="4199864" y="1577604"/>
            <a:ext cx="4620615" cy="2285999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Cliquez sur le bouton « Commander »</a:t>
            </a:r>
          </a:p>
        </p:txBody>
      </p:sp>
      <p:pic>
        <p:nvPicPr>
          <p:cNvPr id="7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360E0B2A-FB58-4AF3-8ACA-6D145CD39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00235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1C97775-FE13-4DB5-8748-376BE3FF3D22}"/>
              </a:ext>
            </a:extLst>
          </p:cNvPr>
          <p:cNvSpPr/>
          <p:nvPr/>
        </p:nvSpPr>
        <p:spPr>
          <a:xfrm>
            <a:off x="3416269" y="742790"/>
            <a:ext cx="95487" cy="3657919"/>
          </a:xfrm>
          <a:prstGeom prst="rect">
            <a:avLst/>
          </a:prstGeom>
          <a:solidFill>
            <a:srgbClr val="A42921"/>
          </a:solidFill>
          <a:ln w="381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33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ED9C7B01-6168-4F81-977B-78215ECC5CE6}"/>
              </a:ext>
            </a:extLst>
          </p:cNvPr>
          <p:cNvGrpSpPr/>
          <p:nvPr/>
        </p:nvGrpSpPr>
        <p:grpSpPr>
          <a:xfrm>
            <a:off x="5860217" y="218410"/>
            <a:ext cx="2229479" cy="4706679"/>
            <a:chOff x="0" y="0"/>
            <a:chExt cx="2436395" cy="5143500"/>
          </a:xfrm>
        </p:grpSpPr>
        <p:pic>
          <p:nvPicPr>
            <p:cNvPr id="4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xmlns="" id="{246BF1F7-2AD7-4651-ADBB-B59FDBA71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436395" cy="5143500"/>
            </a:xfrm>
            <a:prstGeom prst="rect">
              <a:avLst/>
            </a:prstGeom>
            <a:ln w="57150">
              <a:solidFill>
                <a:srgbClr val="EBC44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C8BF396-206F-44A8-8990-546556B17720}"/>
                </a:ext>
              </a:extLst>
            </p:cNvPr>
            <p:cNvSpPr/>
            <p:nvPr/>
          </p:nvSpPr>
          <p:spPr>
            <a:xfrm>
              <a:off x="967563" y="287079"/>
              <a:ext cx="988828" cy="233916"/>
            </a:xfrm>
            <a:prstGeom prst="rect">
              <a:avLst/>
            </a:prstGeom>
            <a:solidFill>
              <a:srgbClr val="23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58FE9E-5988-4481-A9C5-A8E57EDC99A3}"/>
              </a:ext>
            </a:extLst>
          </p:cNvPr>
          <p:cNvSpPr/>
          <p:nvPr/>
        </p:nvSpPr>
        <p:spPr>
          <a:xfrm>
            <a:off x="445028" y="1863134"/>
            <a:ext cx="4620615" cy="1577604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Validez votre commande</a:t>
            </a:r>
          </a:p>
        </p:txBody>
      </p:sp>
      <p:pic>
        <p:nvPicPr>
          <p:cNvPr id="7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5C420AF6-77B4-48A4-8275-3ADE41397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30358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87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30" y="197351"/>
            <a:ext cx="2194199" cy="4748797"/>
          </a:xfrm>
          <a:prstGeom prst="rect">
            <a:avLst/>
          </a:prstGeom>
          <a:noFill/>
          <a:ln w="57150">
            <a:solidFill>
              <a:srgbClr val="EBC442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4DB692-F99D-4AA5-B81B-1C0B1218B800}"/>
              </a:ext>
            </a:extLst>
          </p:cNvPr>
          <p:cNvSpPr/>
          <p:nvPr/>
        </p:nvSpPr>
        <p:spPr>
          <a:xfrm>
            <a:off x="3376531" y="1244009"/>
            <a:ext cx="5267739" cy="3200400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Allez sur le Site du CFA :</a:t>
            </a:r>
          </a:p>
          <a:p>
            <a:pPr algn="ctr"/>
            <a:r>
              <a:rPr lang="fr-FR" sz="2000" dirty="0">
                <a:latin typeface="Bruzh" pitchFamily="2" charset="0"/>
              </a:rPr>
              <a:t>www.cfa-montbeliard.eu</a:t>
            </a:r>
          </a:p>
        </p:txBody>
      </p:sp>
      <p:pic>
        <p:nvPicPr>
          <p:cNvPr id="6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61D15FFD-828C-4E36-B2FE-EF81260C2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14660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ADCA7F-9057-4909-A450-F7F0397409A7}"/>
              </a:ext>
            </a:extLst>
          </p:cNvPr>
          <p:cNvSpPr/>
          <p:nvPr/>
        </p:nvSpPr>
        <p:spPr>
          <a:xfrm>
            <a:off x="3574080" y="1723136"/>
            <a:ext cx="4620615" cy="1697223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Message de validation de la commande</a:t>
            </a:r>
          </a:p>
        </p:txBody>
      </p:sp>
      <p:pic>
        <p:nvPicPr>
          <p:cNvPr id="7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4C0D9CEF-80D9-47EF-A13C-7A22B299C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00235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9EF619B4-CE81-4370-AFC5-0D1B385508D4}"/>
              </a:ext>
            </a:extLst>
          </p:cNvPr>
          <p:cNvGrpSpPr/>
          <p:nvPr/>
        </p:nvGrpSpPr>
        <p:grpSpPr>
          <a:xfrm>
            <a:off x="949305" y="427109"/>
            <a:ext cx="2031764" cy="4289279"/>
            <a:chOff x="864246" y="620304"/>
            <a:chExt cx="2031764" cy="428927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CDC1AE95-7A0E-4B3A-9928-2CA531D3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46" y="620304"/>
              <a:ext cx="2031764" cy="4289279"/>
            </a:xfrm>
            <a:prstGeom prst="rect">
              <a:avLst/>
            </a:prstGeom>
            <a:ln w="57150">
              <a:solidFill>
                <a:srgbClr val="EBC44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5EE920A-50B6-486B-B046-159064A76E6B}"/>
                </a:ext>
              </a:extLst>
            </p:cNvPr>
            <p:cNvSpPr/>
            <p:nvPr/>
          </p:nvSpPr>
          <p:spPr>
            <a:xfrm>
              <a:off x="1701209" y="843588"/>
              <a:ext cx="988828" cy="233916"/>
            </a:xfrm>
            <a:prstGeom prst="rect">
              <a:avLst/>
            </a:prstGeom>
            <a:solidFill>
              <a:srgbClr val="23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40145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ADCA7F-9057-4909-A450-F7F0397409A7}"/>
              </a:ext>
            </a:extLst>
          </p:cNvPr>
          <p:cNvSpPr/>
          <p:nvPr/>
        </p:nvSpPr>
        <p:spPr>
          <a:xfrm>
            <a:off x="2500117" y="1375581"/>
            <a:ext cx="4211337" cy="2392325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POUR ANNULER LA COMMANDE</a:t>
            </a:r>
          </a:p>
          <a:p>
            <a:pPr algn="ctr"/>
            <a:r>
              <a:rPr lang="fr-FR" sz="2000" dirty="0">
                <a:latin typeface="Bruzh" pitchFamily="2" charset="0"/>
              </a:rPr>
              <a:t>Allez dans « Mes commandes en cours »</a:t>
            </a:r>
          </a:p>
          <a:p>
            <a:pPr algn="ctr"/>
            <a:r>
              <a:rPr lang="fr-FR" sz="2000" dirty="0">
                <a:latin typeface="Bruzh" pitchFamily="2" charset="0"/>
              </a:rPr>
              <a:t>Cliquez sur « annuler cette commande » et ensuite validez </a:t>
            </a:r>
          </a:p>
        </p:txBody>
      </p:sp>
      <p:pic>
        <p:nvPicPr>
          <p:cNvPr id="7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4C0D9CEF-80D9-47EF-A13C-7A22B299C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4157330" y="3919678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9EF619B4-CE81-4370-AFC5-0D1B385508D4}"/>
              </a:ext>
            </a:extLst>
          </p:cNvPr>
          <p:cNvGrpSpPr/>
          <p:nvPr/>
        </p:nvGrpSpPr>
        <p:grpSpPr>
          <a:xfrm>
            <a:off x="272597" y="427105"/>
            <a:ext cx="2031764" cy="4289279"/>
            <a:chOff x="864246" y="620304"/>
            <a:chExt cx="2031764" cy="428927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CDC1AE95-7A0E-4B3A-9928-2CA531D3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46" y="620304"/>
              <a:ext cx="2031764" cy="4289279"/>
            </a:xfrm>
            <a:prstGeom prst="rect">
              <a:avLst/>
            </a:prstGeom>
            <a:ln w="57150">
              <a:solidFill>
                <a:srgbClr val="EBC44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5EE920A-50B6-486B-B046-159064A76E6B}"/>
                </a:ext>
              </a:extLst>
            </p:cNvPr>
            <p:cNvSpPr/>
            <p:nvPr/>
          </p:nvSpPr>
          <p:spPr>
            <a:xfrm>
              <a:off x="1701209" y="843588"/>
              <a:ext cx="988828" cy="233916"/>
            </a:xfrm>
            <a:prstGeom prst="rect">
              <a:avLst/>
            </a:prstGeom>
            <a:solidFill>
              <a:srgbClr val="232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4AAFE1C-E7E3-4665-A4E6-AE6AB533099F}"/>
              </a:ext>
            </a:extLst>
          </p:cNvPr>
          <p:cNvSpPr/>
          <p:nvPr/>
        </p:nvSpPr>
        <p:spPr>
          <a:xfrm>
            <a:off x="7841883" y="1578400"/>
            <a:ext cx="935180" cy="522335"/>
          </a:xfrm>
          <a:prstGeom prst="rect">
            <a:avLst/>
          </a:prstGeom>
          <a:solidFill>
            <a:srgbClr val="45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8DD34559-F2D5-4C4C-9D0E-9B940CC92F86}"/>
              </a:ext>
            </a:extLst>
          </p:cNvPr>
          <p:cNvGrpSpPr/>
          <p:nvPr/>
        </p:nvGrpSpPr>
        <p:grpSpPr>
          <a:xfrm>
            <a:off x="6907211" y="539593"/>
            <a:ext cx="2031764" cy="4176791"/>
            <a:chOff x="6826102" y="427107"/>
            <a:chExt cx="2112873" cy="4289277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xmlns="" id="{52E26C40-8E40-4E68-8822-8BBD2541E5B2}"/>
                </a:ext>
              </a:extLst>
            </p:cNvPr>
            <p:cNvGrpSpPr/>
            <p:nvPr/>
          </p:nvGrpSpPr>
          <p:grpSpPr>
            <a:xfrm>
              <a:off x="6826102" y="427107"/>
              <a:ext cx="2112873" cy="4289277"/>
              <a:chOff x="5044710" y="427106"/>
              <a:chExt cx="2234081" cy="4716393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xmlns="" id="{8433A13C-5315-4001-B373-9B8D11ACA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4710" y="427106"/>
                <a:ext cx="2234081" cy="4716393"/>
              </a:xfrm>
              <a:prstGeom prst="rect">
                <a:avLst/>
              </a:prstGeom>
              <a:ln w="57150">
                <a:solidFill>
                  <a:srgbClr val="EBC442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4E232CC2-27F7-437B-92AB-DE840416EAF0}"/>
                  </a:ext>
                </a:extLst>
              </p:cNvPr>
              <p:cNvSpPr/>
              <p:nvPr/>
            </p:nvSpPr>
            <p:spPr>
              <a:xfrm>
                <a:off x="6000304" y="641571"/>
                <a:ext cx="988828" cy="233916"/>
              </a:xfrm>
              <a:prstGeom prst="rect">
                <a:avLst/>
              </a:prstGeom>
              <a:solidFill>
                <a:srgbClr val="2322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C8A8A0B-35E8-4D27-98F8-91F1444EE856}"/>
                </a:ext>
              </a:extLst>
            </p:cNvPr>
            <p:cNvSpPr/>
            <p:nvPr/>
          </p:nvSpPr>
          <p:spPr>
            <a:xfrm>
              <a:off x="7552641" y="1327443"/>
              <a:ext cx="935180" cy="212733"/>
            </a:xfrm>
            <a:prstGeom prst="rect">
              <a:avLst/>
            </a:prstGeom>
            <a:solidFill>
              <a:srgbClr val="453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C30F828-97B5-4475-BE79-4D6F6BC5A352}"/>
                </a:ext>
              </a:extLst>
            </p:cNvPr>
            <p:cNvSpPr/>
            <p:nvPr/>
          </p:nvSpPr>
          <p:spPr>
            <a:xfrm>
              <a:off x="7679970" y="1510401"/>
              <a:ext cx="935180" cy="522335"/>
            </a:xfrm>
            <a:prstGeom prst="rect">
              <a:avLst/>
            </a:prstGeom>
            <a:solidFill>
              <a:srgbClr val="453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B4A489B-B13B-4D98-9660-027C6F1649D8}"/>
                </a:ext>
              </a:extLst>
            </p:cNvPr>
            <p:cNvSpPr/>
            <p:nvPr/>
          </p:nvSpPr>
          <p:spPr>
            <a:xfrm>
              <a:off x="7448004" y="1839567"/>
              <a:ext cx="935180" cy="292541"/>
            </a:xfrm>
            <a:prstGeom prst="rect">
              <a:avLst/>
            </a:prstGeom>
            <a:solidFill>
              <a:srgbClr val="453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1645F12-3FA6-4180-AEE9-45ECB217D0F6}"/>
                </a:ext>
              </a:extLst>
            </p:cNvPr>
            <p:cNvSpPr/>
            <p:nvPr/>
          </p:nvSpPr>
          <p:spPr>
            <a:xfrm>
              <a:off x="7538982" y="1742010"/>
              <a:ext cx="935180" cy="292541"/>
            </a:xfrm>
            <a:prstGeom prst="rect">
              <a:avLst/>
            </a:prstGeom>
            <a:solidFill>
              <a:srgbClr val="453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36628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662" y="224574"/>
            <a:ext cx="2169042" cy="4694351"/>
          </a:xfrm>
          <a:prstGeom prst="rect">
            <a:avLst/>
          </a:prstGeom>
          <a:noFill/>
          <a:ln w="57150">
            <a:solidFill>
              <a:srgbClr val="EBC442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A18DF517-0265-4DBF-85EB-7A20AFF70DBD}"/>
              </a:ext>
            </a:extLst>
          </p:cNvPr>
          <p:cNvSpPr/>
          <p:nvPr/>
        </p:nvSpPr>
        <p:spPr>
          <a:xfrm>
            <a:off x="7819221" y="2078666"/>
            <a:ext cx="414670" cy="5635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62FB17F8-01C9-408B-9AB2-79C6AD0A75AC}"/>
              </a:ext>
            </a:extLst>
          </p:cNvPr>
          <p:cNvCxnSpPr>
            <a:cxnSpLocks/>
          </p:cNvCxnSpPr>
          <p:nvPr/>
        </p:nvCxnSpPr>
        <p:spPr>
          <a:xfrm flipV="1">
            <a:off x="5369443" y="2371826"/>
            <a:ext cx="2449778" cy="540730"/>
          </a:xfrm>
          <a:prstGeom prst="straightConnector1">
            <a:avLst/>
          </a:prstGeom>
          <a:ln w="38100">
            <a:solidFill>
              <a:srgbClr val="BC7D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8A55E0B7-6B0C-4899-A57E-04DC82AB0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0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7D95AF-BB8B-48CF-9A06-6A86F5CDB375}"/>
              </a:ext>
            </a:extLst>
          </p:cNvPr>
          <p:cNvSpPr/>
          <p:nvPr/>
        </p:nvSpPr>
        <p:spPr>
          <a:xfrm>
            <a:off x="475296" y="1177921"/>
            <a:ext cx="5635255" cy="3423683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Cliquez sur la flèche « Services 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951" y="251519"/>
            <a:ext cx="2144142" cy="4640462"/>
          </a:xfrm>
          <a:prstGeom prst="rect">
            <a:avLst/>
          </a:prstGeom>
          <a:noFill/>
          <a:ln w="57150">
            <a:solidFill>
              <a:srgbClr val="EBC442"/>
            </a:solidFill>
          </a:ln>
        </p:spPr>
      </p:pic>
      <p:pic>
        <p:nvPicPr>
          <p:cNvPr id="9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131F7E28-0C40-4AB9-9186-221E9DFA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14660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1D714324-FF47-4A43-B161-9474D0190FB5}"/>
              </a:ext>
            </a:extLst>
          </p:cNvPr>
          <p:cNvSpPr/>
          <p:nvPr/>
        </p:nvSpPr>
        <p:spPr>
          <a:xfrm>
            <a:off x="1016951" y="3274830"/>
            <a:ext cx="514138" cy="29694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2F1F55FF-562B-4D5A-BF90-9EEA3DF835CE}"/>
              </a:ext>
            </a:extLst>
          </p:cNvPr>
          <p:cNvCxnSpPr>
            <a:cxnSpLocks/>
          </p:cNvCxnSpPr>
          <p:nvPr/>
        </p:nvCxnSpPr>
        <p:spPr>
          <a:xfrm flipH="1">
            <a:off x="1531089" y="2721935"/>
            <a:ext cx="3040911" cy="669851"/>
          </a:xfrm>
          <a:prstGeom prst="straightConnector1">
            <a:avLst/>
          </a:prstGeom>
          <a:ln w="38100">
            <a:solidFill>
              <a:srgbClr val="BC7D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4173F1-CA87-46E7-AE0F-437A16697B43}"/>
              </a:ext>
            </a:extLst>
          </p:cNvPr>
          <p:cNvSpPr/>
          <p:nvPr/>
        </p:nvSpPr>
        <p:spPr>
          <a:xfrm>
            <a:off x="4173768" y="1346718"/>
            <a:ext cx="4445204" cy="2700671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Sélectionnez « CAFET’ 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9571" y="260497"/>
            <a:ext cx="2135846" cy="4622505"/>
          </a:xfrm>
          <a:prstGeom prst="rect">
            <a:avLst/>
          </a:prstGeom>
          <a:noFill/>
          <a:ln w="57150">
            <a:solidFill>
              <a:srgbClr val="EBC442"/>
            </a:solidFill>
          </a:ln>
        </p:spPr>
      </p:pic>
      <p:pic>
        <p:nvPicPr>
          <p:cNvPr id="4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1772E3C9-88AD-42E0-AE80-4CB14CD4D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-21265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B2C4BB-E48F-4813-91EF-356023380AC1}"/>
              </a:ext>
            </a:extLst>
          </p:cNvPr>
          <p:cNvSpPr/>
          <p:nvPr/>
        </p:nvSpPr>
        <p:spPr>
          <a:xfrm>
            <a:off x="393405" y="1116420"/>
            <a:ext cx="5635255" cy="3423683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Descendez tout en bas de la page et cliquez sur le logo </a:t>
            </a:r>
            <a:r>
              <a:rPr lang="fr-FR" sz="2000" dirty="0" err="1">
                <a:latin typeface="Bruzh" pitchFamily="2" charset="0"/>
              </a:rPr>
              <a:t>Turboself</a:t>
            </a:r>
            <a:r>
              <a:rPr lang="fr-FR" sz="2000" dirty="0">
                <a:latin typeface="Bruzh" pitchFamily="2" charset="0"/>
              </a:rPr>
              <a:t> lorsqu’il apparaît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497" y="228615"/>
            <a:ext cx="2165308" cy="4686269"/>
          </a:xfrm>
          <a:prstGeom prst="rect">
            <a:avLst/>
          </a:prstGeom>
          <a:noFill/>
          <a:ln w="57150">
            <a:solidFill>
              <a:srgbClr val="EBC44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C64532-06FF-4886-AD9C-90BB12637978}"/>
              </a:ext>
            </a:extLst>
          </p:cNvPr>
          <p:cNvSpPr/>
          <p:nvPr/>
        </p:nvSpPr>
        <p:spPr>
          <a:xfrm>
            <a:off x="592957" y="1428748"/>
            <a:ext cx="3719896" cy="2285999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Renseignez vos identifiants</a:t>
            </a:r>
          </a:p>
          <a:p>
            <a:pPr algn="ctr"/>
            <a:r>
              <a:rPr lang="fr-FR" sz="2000" dirty="0">
                <a:latin typeface="Bruzh" pitchFamily="2" charset="0"/>
              </a:rPr>
              <a:t>OU CLIQUEZ SUR Créer un compte </a:t>
            </a:r>
          </a:p>
          <a:p>
            <a:pPr algn="ctr"/>
            <a:r>
              <a:rPr lang="fr-FR" sz="1200" dirty="0">
                <a:latin typeface="Bruzh" pitchFamily="2" charset="0"/>
              </a:rPr>
              <a:t>(voire diapo suivante)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E6740C-A89B-473A-AF18-7B12435437F2}"/>
              </a:ext>
            </a:extLst>
          </p:cNvPr>
          <p:cNvSpPr/>
          <p:nvPr/>
        </p:nvSpPr>
        <p:spPr>
          <a:xfrm>
            <a:off x="5105420" y="970204"/>
            <a:ext cx="102510" cy="3203089"/>
          </a:xfrm>
          <a:prstGeom prst="rect">
            <a:avLst/>
          </a:prstGeom>
          <a:solidFill>
            <a:srgbClr val="A42921"/>
          </a:solidFill>
          <a:ln w="381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BA189DE0-9193-47FC-93B8-6E5E724DD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-21265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254" y="599300"/>
            <a:ext cx="1822755" cy="3944900"/>
          </a:xfrm>
          <a:prstGeom prst="rect">
            <a:avLst/>
          </a:prstGeom>
          <a:noFill/>
          <a:ln w="57150">
            <a:solidFill>
              <a:srgbClr val="EBC44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C64532-06FF-4886-AD9C-90BB12637978}"/>
              </a:ext>
            </a:extLst>
          </p:cNvPr>
          <p:cNvSpPr/>
          <p:nvPr/>
        </p:nvSpPr>
        <p:spPr>
          <a:xfrm>
            <a:off x="4471505" y="1864638"/>
            <a:ext cx="3828730" cy="1645418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Créez un compte si vous n’avez pas d’identifiant et cocher la case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637FC6-CA60-4182-A895-C79502A2F7A7}"/>
              </a:ext>
            </a:extLst>
          </p:cNvPr>
          <p:cNvSpPr/>
          <p:nvPr/>
        </p:nvSpPr>
        <p:spPr>
          <a:xfrm>
            <a:off x="3722920" y="1105754"/>
            <a:ext cx="155673" cy="3163185"/>
          </a:xfrm>
          <a:prstGeom prst="rect">
            <a:avLst/>
          </a:prstGeom>
          <a:solidFill>
            <a:srgbClr val="A42921"/>
          </a:solidFill>
          <a:ln w="381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F7D50E81-01CE-43A1-A014-90089DFCE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00235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39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447182-9F73-4495-A2D7-9C179D82FF7B}"/>
              </a:ext>
            </a:extLst>
          </p:cNvPr>
          <p:cNvSpPr/>
          <p:nvPr/>
        </p:nvSpPr>
        <p:spPr>
          <a:xfrm>
            <a:off x="0" y="1544349"/>
            <a:ext cx="9144000" cy="2285999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ruzh" pitchFamily="2" charset="0"/>
              </a:rPr>
              <a:t>Comment réserver / Payer</a:t>
            </a:r>
          </a:p>
        </p:txBody>
      </p:sp>
      <p:pic>
        <p:nvPicPr>
          <p:cNvPr id="4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BB139BD1-553F-43E6-B96D-A48E707F1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00235" y="0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45" y="1670751"/>
            <a:ext cx="1426762" cy="3087871"/>
          </a:xfrm>
          <a:prstGeom prst="rect">
            <a:avLst/>
          </a:prstGeom>
          <a:noFill/>
          <a:ln w="57150">
            <a:solidFill>
              <a:srgbClr val="EBC442"/>
            </a:solidFill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4">
            <a:alphaModFix/>
          </a:blip>
          <a:srcRect b="47115"/>
          <a:stretch/>
        </p:blipFill>
        <p:spPr>
          <a:xfrm>
            <a:off x="3689249" y="2332338"/>
            <a:ext cx="1765501" cy="2020749"/>
          </a:xfrm>
          <a:prstGeom prst="rect">
            <a:avLst/>
          </a:prstGeom>
          <a:noFill/>
          <a:ln w="57150">
            <a:solidFill>
              <a:srgbClr val="EBC442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F3250D1-D6BC-41B8-9E08-010AC809B1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08" b="44590"/>
          <a:stretch/>
        </p:blipFill>
        <p:spPr>
          <a:xfrm>
            <a:off x="6910192" y="2332338"/>
            <a:ext cx="1858851" cy="2020749"/>
          </a:xfrm>
          <a:prstGeom prst="rect">
            <a:avLst/>
          </a:prstGeom>
          <a:ln w="57150">
            <a:solidFill>
              <a:srgbClr val="EBC44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E26BC7D-C24F-4CFA-9E5F-15DDC5597331}"/>
              </a:ext>
            </a:extLst>
          </p:cNvPr>
          <p:cNvSpPr/>
          <p:nvPr/>
        </p:nvSpPr>
        <p:spPr>
          <a:xfrm>
            <a:off x="2893167" y="2121313"/>
            <a:ext cx="136722" cy="2442800"/>
          </a:xfrm>
          <a:prstGeom prst="rect">
            <a:avLst/>
          </a:prstGeom>
          <a:solidFill>
            <a:srgbClr val="A42921"/>
          </a:solidFill>
          <a:ln w="381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1CA1CA-9B0D-432C-B199-E19B63154761}"/>
              </a:ext>
            </a:extLst>
          </p:cNvPr>
          <p:cNvSpPr/>
          <p:nvPr/>
        </p:nvSpPr>
        <p:spPr>
          <a:xfrm>
            <a:off x="6114110" y="2121312"/>
            <a:ext cx="136722" cy="2442800"/>
          </a:xfrm>
          <a:prstGeom prst="rect">
            <a:avLst/>
          </a:prstGeom>
          <a:solidFill>
            <a:srgbClr val="A42921"/>
          </a:solidFill>
          <a:ln w="381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4BA793-47F8-4D11-961D-EFE6D13B44E0}"/>
              </a:ext>
            </a:extLst>
          </p:cNvPr>
          <p:cNvSpPr/>
          <p:nvPr/>
        </p:nvSpPr>
        <p:spPr>
          <a:xfrm>
            <a:off x="0" y="31899"/>
            <a:ext cx="9143999" cy="1385888"/>
          </a:xfrm>
          <a:prstGeom prst="rect">
            <a:avLst/>
          </a:prstGeom>
          <a:solidFill>
            <a:srgbClr val="A42921"/>
          </a:solidFill>
          <a:ln w="76200">
            <a:solidFill>
              <a:srgbClr val="EB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Bruzh" pitchFamily="2" charset="0"/>
              </a:rPr>
              <a:t>Allez sur </a:t>
            </a:r>
            <a:r>
              <a:rPr lang="fr-FR" sz="2000" dirty="0" err="1">
                <a:latin typeface="Bruzh" pitchFamily="2" charset="0"/>
              </a:rPr>
              <a:t>turboself</a:t>
            </a:r>
            <a:r>
              <a:rPr lang="fr-FR" sz="2000" dirty="0">
                <a:latin typeface="Bruzh" pitchFamily="2" charset="0"/>
              </a:rPr>
              <a:t> depuis le site du CFA ou par l’application disponible sur Apple STORE ET SUR PLAY STORE</a:t>
            </a:r>
          </a:p>
        </p:txBody>
      </p:sp>
      <p:pic>
        <p:nvPicPr>
          <p:cNvPr id="13" name="Picture 2" descr="Résultat de recherche d'images pour &quot;turbo self logo&quot;">
            <a:extLst>
              <a:ext uri="{FF2B5EF4-FFF2-40B4-BE49-F238E27FC236}">
                <a16:creationId xmlns:a16="http://schemas.microsoft.com/office/drawing/2014/main" xmlns="" id="{785B530F-B7A8-44D7-BC21-5DEA666E0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018" b="87117" l="34194" r="67742">
                        <a14:foregroundMark x1="59355" y1="27607" x2="44194" y2="39877"/>
                        <a14:foregroundMark x1="44194" y1="39877" x2="44516" y2="48466"/>
                        <a14:foregroundMark x1="46452" y1="30061" x2="46452" y2="30061"/>
                        <a14:foregroundMark x1="52258" y1="27607" x2="52258" y2="27607"/>
                        <a14:foregroundMark x1="58065" y1="36810" x2="58065" y2="36810"/>
                        <a14:foregroundMark x1="61935" y1="60123" x2="61935" y2="60123"/>
                        <a14:foregroundMark x1="50968" y1="74847" x2="50968" y2="74847"/>
                        <a14:foregroundMark x1="34194" y1="70552" x2="34194" y2="70552"/>
                        <a14:foregroundMark x1="52903" y1="76074" x2="52903" y2="76074"/>
                        <a14:foregroundMark x1="47419" y1="74233" x2="62258" y2="61350"/>
                        <a14:foregroundMark x1="62258" y1="61350" x2="55484" y2="44785"/>
                        <a14:foregroundMark x1="52903" y1="46626" x2="55806" y2="87730"/>
                        <a14:foregroundMark x1="52903" y1="60123" x2="46129" y2="63190"/>
                        <a14:foregroundMark x1="34839" y1="51534" x2="34194" y2="50307"/>
                        <a14:foregroundMark x1="64839" y1="42331" x2="65161" y2="53374"/>
                        <a14:foregroundMark x1="67742" y1="48466" x2="67742" y2="48466"/>
                        <a14:foregroundMark x1="55806" y1="19018" x2="48065" y2="2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4474" r="31636" b="14988"/>
          <a:stretch/>
        </p:blipFill>
        <p:spPr bwMode="auto">
          <a:xfrm>
            <a:off x="8314660" y="4289279"/>
            <a:ext cx="829340" cy="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164</Words>
  <Application>Microsoft Office PowerPoint</Application>
  <PresentationFormat>Affichage à l'écran (16:9)</PresentationFormat>
  <Paragraphs>29</Paragraphs>
  <Slides>21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ça marche </dc:title>
  <cp:lastModifiedBy>Gerard FUGAGNOLI</cp:lastModifiedBy>
  <cp:revision>15</cp:revision>
  <dcterms:modified xsi:type="dcterms:W3CDTF">2021-02-17T13:52:09Z</dcterms:modified>
</cp:coreProperties>
</file>