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186E"/>
    <a:srgbClr val="EDEDED"/>
    <a:srgbClr val="387C7E"/>
    <a:srgbClr val="FFCC00"/>
    <a:srgbClr val="934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48E35-0DD1-47F7-925C-C35EDB875050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3F3827-FDB0-4DFB-A7DD-99DD060D1B4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6437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3F3827-FDB0-4DFB-A7DD-99DD060D1B4C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09976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294137-C7A0-096D-74BC-F20F5A8AB5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FC869F9-FDE0-9C17-4C13-4B5FC8E1E7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F6E0BA3-9AAD-F474-22C3-B2F3F10FD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369E129-508D-447A-A44E-FDF8D323D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1C93F5-1B09-620A-560B-C1904DF91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420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B4F7AB1-EA3D-AB6F-1F27-EBD3A43CB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8F5B288-0D64-71AB-D631-92D5559B7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C6A4F5-C716-7782-3FF9-ACD82ED34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4EDA436-CFCF-3265-9B78-D57BC3033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1F92C4F-6EE4-2933-0331-67A38B0ED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70683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DC8ABC5-5F24-28B2-D4A8-D741D880A9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D03AF566-99CE-E9F4-A404-551FCBE184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0B01A69-81ED-D4DE-382E-7267CB0B8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F6D3AE1-5672-8C4A-7E3B-3BED6AD09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BE85B4-5647-2938-8395-1E110D48A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9074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E9EC19-B511-D3B6-6DAB-95413766EE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4431B9-5024-F719-DFB0-31383A4DB7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6FE7626-1458-BACF-F621-20AE8143FA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4DC5CC0-3708-04C7-0F98-F1EA914F2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4CBF31D-B0B5-DDB7-E1B2-01F23A2CF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0954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86848A-93D5-E4BC-E5FD-91008671B2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F26948E-2A92-30D5-86ED-978A203C59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B8600A-98AE-F0F0-AD5B-B094424B4C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6F86A3C-3E4D-3C5C-62D6-32E3481650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CF924F-C7A8-D0FD-42D1-355DEEE1F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676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79BF4B-BA5F-FBEE-6653-8A18EFF9A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4D5A58-7953-B8EC-6E44-C968FE393A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B1E1FA0-F167-93E2-ECBA-FC35B35DBA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069503B-A93C-C989-EE0A-8CD2BC62C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1B1C80-3276-5D79-F451-C337EC9AD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4F23169-3DB4-3C67-A32C-30FCB57C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2030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F7F427-6A50-DF35-7A5A-A2455B04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5FA45B-CC67-C6AF-8D56-5FD0BC2B0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FBC98B8-D21A-C02F-FDD2-C5AD31934C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B65D155-2770-3D59-08E5-9AF8FC8FDE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D0A171-200B-7C00-F005-68559BFE6C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C96E6B9-223B-D17F-5AD3-FC5FFDF4BA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D1F97005-018B-383D-6729-F562E0769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98D0108-CEF8-2D09-9117-33567429F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9566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6B8927-F297-D434-19B2-1AA9F21B9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03EE4509-B804-6560-5369-11129DD80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96A766E8-33DC-8FE6-A70B-C32FBE5DE8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EA062B7-9715-F93A-BA74-A4508643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386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A91016A-5C92-52EE-D845-ABF7EE52CE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197A8C7-B68C-7A29-38D4-064C2696A0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CCF0B59-F249-79FA-E3DD-4C34D10B6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04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CE6795-593E-AD28-7760-903A5C6FE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2AAA4DA-898A-11F1-7163-C29B4E675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41468DC8-D6B1-CDE3-D021-3C95A87BF7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EB145A8-2BD8-7C78-E1F1-5266A16C7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8AC8F66-3D69-2697-1D20-565E3C25E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969D17C-A3DD-9443-E116-032915152A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60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E2778-5128-2C75-CFD5-3524C2BE52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964955C-309F-5A3B-C9AD-7A446F2F64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21A436B-079E-8608-3B12-B375BF0278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F27E146-DF9A-9EED-B3F3-9BA3FD9C1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89A7F0C-F77A-0BA0-16B5-DC3748BFD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90333CDD-0E7F-0678-3A71-8ADA123AF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44590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786E18F-7C8C-6B7C-D048-39CC8C317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14EE72D-827C-470D-12F3-66494A9A9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4B93EA8-ECCC-7796-5136-9E4D06CC3A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1D65D4-73B5-404A-BA65-46CA4A49C2A4}" type="datetimeFigureOut">
              <a:rPr lang="fr-FR" smtClean="0"/>
              <a:t>22/09/2025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9EEA03-DB2E-1591-FE41-E97FE5793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2F9B95-12C8-3B8B-FD3E-366F69762F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BBEB8C-112C-4612-86F1-C164CAEFE19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9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>
            <a:extLst>
              <a:ext uri="{FF2B5EF4-FFF2-40B4-BE49-F238E27FC236}">
                <a16:creationId xmlns:a16="http://schemas.microsoft.com/office/drawing/2014/main" id="{D773F608-8668-4076-F286-7E2D064F42C3}"/>
              </a:ext>
            </a:extLst>
          </p:cNvPr>
          <p:cNvSpPr txBox="1"/>
          <p:nvPr/>
        </p:nvSpPr>
        <p:spPr>
          <a:xfrm>
            <a:off x="553062" y="625822"/>
            <a:ext cx="6250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dirty="0">
                <a:latin typeface="Gotham" pitchFamily="50" charset="0"/>
                <a:cs typeface="Gotham" pitchFamily="50" charset="0"/>
              </a:rPr>
              <a:t>Conseil d’administration IFAC-pm</a:t>
            </a:r>
          </a:p>
        </p:txBody>
      </p:sp>
      <p:pic>
        <p:nvPicPr>
          <p:cNvPr id="6" name="Image 5" descr="Une image contenant texte, Police, Graphique, logo&#10;&#10;Le contenu généré par l’IA peut être incorrect.">
            <a:extLst>
              <a:ext uri="{FF2B5EF4-FFF2-40B4-BE49-F238E27FC236}">
                <a16:creationId xmlns:a16="http://schemas.microsoft.com/office/drawing/2014/main" id="{687D79A3-43E0-48D4-C382-9F4EE60325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631" y="5185901"/>
            <a:ext cx="3076336" cy="857487"/>
          </a:xfrm>
          <a:prstGeom prst="rect">
            <a:avLst/>
          </a:prstGeom>
        </p:spPr>
      </p:pic>
      <p:pic>
        <p:nvPicPr>
          <p:cNvPr id="8" name="Image 7" descr="Une image contenant Police, Graphique, logo, graphisme&#10;&#10;Le contenu généré par l’IA peut être incorrect.">
            <a:extLst>
              <a:ext uri="{FF2B5EF4-FFF2-40B4-BE49-F238E27FC236}">
                <a16:creationId xmlns:a16="http://schemas.microsoft.com/office/drawing/2014/main" id="{E2A3543D-AB4D-1053-6FD7-236B268A19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30" y="4958202"/>
            <a:ext cx="2630687" cy="857487"/>
          </a:xfrm>
          <a:prstGeom prst="rect">
            <a:avLst/>
          </a:prstGeom>
        </p:spPr>
      </p:pic>
      <p:pic>
        <p:nvPicPr>
          <p:cNvPr id="10" name="Image 9" descr="Une image contenant texte, Police, capture d’écran, Graphique&#10;&#10;Le contenu généré par l’IA peut être incorrect.">
            <a:extLst>
              <a:ext uri="{FF2B5EF4-FFF2-40B4-BE49-F238E27FC236}">
                <a16:creationId xmlns:a16="http://schemas.microsoft.com/office/drawing/2014/main" id="{A2226EB2-0D44-F66F-C4AB-53F421DC54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" y="4958202"/>
            <a:ext cx="3351335" cy="1344321"/>
          </a:xfrm>
          <a:prstGeom prst="rect">
            <a:avLst/>
          </a:prstGeom>
        </p:spPr>
      </p:pic>
      <p:pic>
        <p:nvPicPr>
          <p:cNvPr id="12" name="Image 11" descr="Une image contenant texte, affiche, Police, Graphique&#10;&#10;Le contenu généré par l’IA peut être incorrect.">
            <a:extLst>
              <a:ext uri="{FF2B5EF4-FFF2-40B4-BE49-F238E27FC236}">
                <a16:creationId xmlns:a16="http://schemas.microsoft.com/office/drawing/2014/main" id="{3A230DDF-4E99-159A-EE5E-15B39FBF3C4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3054" y="4665533"/>
            <a:ext cx="1334796" cy="1502000"/>
          </a:xfrm>
          <a:prstGeom prst="rect">
            <a:avLst/>
          </a:prstGeom>
        </p:spPr>
      </p:pic>
      <p:pic>
        <p:nvPicPr>
          <p:cNvPr id="13" name="Image 12" descr="Une image contenant capture d’écran, diagramme, conception&#10;&#10;Le contenu généré par l’IA peut être incorrect.">
            <a:extLst>
              <a:ext uri="{FF2B5EF4-FFF2-40B4-BE49-F238E27FC236}">
                <a16:creationId xmlns:a16="http://schemas.microsoft.com/office/drawing/2014/main" id="{CAB5F921-1A7D-65D3-9315-224108A900A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4903" y="1379614"/>
            <a:ext cx="4022193" cy="2660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869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64980428-6947-4FE4-A880-BADFB60AFC8F}"/>
              </a:ext>
            </a:extLst>
          </p:cNvPr>
          <p:cNvSpPr/>
          <p:nvPr/>
        </p:nvSpPr>
        <p:spPr>
          <a:xfrm>
            <a:off x="6013704" y="193548"/>
            <a:ext cx="2093976" cy="786384"/>
          </a:xfrm>
          <a:prstGeom prst="roundRect">
            <a:avLst/>
          </a:prstGeom>
          <a:solidFill>
            <a:srgbClr val="A718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Directeur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M. G FUGAGNOLI</a:t>
            </a:r>
          </a:p>
        </p:txBody>
      </p:sp>
      <p:sp>
        <p:nvSpPr>
          <p:cNvPr id="5" name="Rectangle : coins arrondis 4">
            <a:extLst>
              <a:ext uri="{FF2B5EF4-FFF2-40B4-BE49-F238E27FC236}">
                <a16:creationId xmlns:a16="http://schemas.microsoft.com/office/drawing/2014/main" id="{4F0DD64A-1B0C-288F-6CD1-2410D200C4EA}"/>
              </a:ext>
            </a:extLst>
          </p:cNvPr>
          <p:cNvSpPr/>
          <p:nvPr/>
        </p:nvSpPr>
        <p:spPr>
          <a:xfrm>
            <a:off x="8147304" y="1322832"/>
            <a:ext cx="2093976" cy="786384"/>
          </a:xfrm>
          <a:prstGeom prst="roundRect">
            <a:avLst/>
          </a:prstGeom>
          <a:solidFill>
            <a:srgbClr val="A718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Directrice des formations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Mme. A CLAERR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DDA4766D-AB62-C1AE-896C-6BC034913F10}"/>
              </a:ext>
            </a:extLst>
          </p:cNvPr>
          <p:cNvSpPr/>
          <p:nvPr/>
        </p:nvSpPr>
        <p:spPr>
          <a:xfrm>
            <a:off x="3749040" y="1324356"/>
            <a:ext cx="2093976" cy="786384"/>
          </a:xfrm>
          <a:prstGeom prst="roundRect">
            <a:avLst/>
          </a:prstGeom>
          <a:solidFill>
            <a:srgbClr val="A7186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Directeur des opérations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M. F PIGUET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3E51D40-FAF3-2C41-FC32-119ED7244C37}"/>
              </a:ext>
            </a:extLst>
          </p:cNvPr>
          <p:cNvSpPr/>
          <p:nvPr/>
        </p:nvSpPr>
        <p:spPr>
          <a:xfrm>
            <a:off x="792480" y="3299460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Ressources Humaines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6DC66B57-C9BB-577A-5D8E-1CD6BF51F9B2}"/>
              </a:ext>
            </a:extLst>
          </p:cNvPr>
          <p:cNvSpPr/>
          <p:nvPr/>
        </p:nvSpPr>
        <p:spPr>
          <a:xfrm>
            <a:off x="792480" y="4174236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Planification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52865DA3-B8C3-06DD-6644-CE0C2E6D4493}"/>
              </a:ext>
            </a:extLst>
          </p:cNvPr>
          <p:cNvSpPr/>
          <p:nvPr/>
        </p:nvSpPr>
        <p:spPr>
          <a:xfrm>
            <a:off x="792480" y="2424684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Secrétariat de direction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8A8A2D9B-F42F-2481-CE44-41269C217C78}"/>
              </a:ext>
            </a:extLst>
          </p:cNvPr>
          <p:cNvSpPr/>
          <p:nvPr/>
        </p:nvSpPr>
        <p:spPr>
          <a:xfrm>
            <a:off x="3724656" y="3302508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Gestion financière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8EBC2D70-2EDB-4AC8-4557-65E69D4E8C5E}"/>
              </a:ext>
            </a:extLst>
          </p:cNvPr>
          <p:cNvSpPr/>
          <p:nvPr/>
        </p:nvSpPr>
        <p:spPr>
          <a:xfrm>
            <a:off x="3724656" y="4177284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Développement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3D330904-0701-B59B-8371-D199CA454285}"/>
              </a:ext>
            </a:extLst>
          </p:cNvPr>
          <p:cNvSpPr/>
          <p:nvPr/>
        </p:nvSpPr>
        <p:spPr>
          <a:xfrm>
            <a:off x="3724656" y="2427732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Services généraux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78753252-9C51-C886-2815-A067035FEF23}"/>
              </a:ext>
            </a:extLst>
          </p:cNvPr>
          <p:cNvSpPr/>
          <p:nvPr/>
        </p:nvSpPr>
        <p:spPr>
          <a:xfrm>
            <a:off x="3724656" y="5052060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Maroquinerie</a:t>
            </a:r>
          </a:p>
        </p:txBody>
      </p:sp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90D20A06-2B0A-5622-0A6C-E602062C0DA3}"/>
              </a:ext>
            </a:extLst>
          </p:cNvPr>
          <p:cNvSpPr/>
          <p:nvPr/>
        </p:nvSpPr>
        <p:spPr>
          <a:xfrm>
            <a:off x="3724656" y="5926836"/>
            <a:ext cx="2093976" cy="786384"/>
          </a:xfrm>
          <a:prstGeom prst="roundRect">
            <a:avLst/>
          </a:prstGeom>
          <a:solidFill>
            <a:schemeClr val="bg1"/>
          </a:solidFill>
          <a:ln>
            <a:solidFill>
              <a:srgbClr val="A7186E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solidFill>
                  <a:srgbClr val="A7186E"/>
                </a:solidFill>
                <a:latin typeface="Gotham" pitchFamily="50" charset="0"/>
                <a:cs typeface="Gotham" pitchFamily="50" charset="0"/>
              </a:rPr>
              <a:t>La </a:t>
            </a:r>
            <a:r>
              <a:rPr lang="fr-FR" sz="1400" dirty="0" err="1">
                <a:solidFill>
                  <a:srgbClr val="A7186E"/>
                </a:solidFill>
                <a:latin typeface="Gotham" pitchFamily="50" charset="0"/>
                <a:cs typeface="Gotham" pitchFamily="50" charset="0"/>
              </a:rPr>
              <a:t>Cafet</a:t>
            </a:r>
            <a:r>
              <a:rPr lang="fr-FR" sz="1400" dirty="0">
                <a:solidFill>
                  <a:srgbClr val="A7186E"/>
                </a:solidFill>
                <a:latin typeface="Gotham" pitchFamily="50" charset="0"/>
                <a:cs typeface="Gotham" pitchFamily="50" charset="0"/>
              </a:rPr>
              <a:t>’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BAA93A92-C582-ACBD-2995-799E944511D9}"/>
              </a:ext>
            </a:extLst>
          </p:cNvPr>
          <p:cNvSpPr/>
          <p:nvPr/>
        </p:nvSpPr>
        <p:spPr>
          <a:xfrm>
            <a:off x="6656832" y="3299460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3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300" dirty="0">
                <a:latin typeface="Gotham" pitchFamily="50" charset="0"/>
                <a:cs typeface="Gotham" pitchFamily="50" charset="0"/>
              </a:rPr>
              <a:t>Métiers alimentation-hôtellerie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144FD017-91E7-CBA2-1999-D2BB044A990C}"/>
              </a:ext>
            </a:extLst>
          </p:cNvPr>
          <p:cNvSpPr/>
          <p:nvPr/>
        </p:nvSpPr>
        <p:spPr>
          <a:xfrm>
            <a:off x="6656832" y="4174236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Métiers services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9026DA6F-3D3B-6252-42D6-00B04687CDCD}"/>
              </a:ext>
            </a:extLst>
          </p:cNvPr>
          <p:cNvSpPr/>
          <p:nvPr/>
        </p:nvSpPr>
        <p:spPr>
          <a:xfrm>
            <a:off x="6656832" y="2424684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Administrative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F027BBD5-325A-D4A3-F9BA-9EFE4BB6D831}"/>
              </a:ext>
            </a:extLst>
          </p:cNvPr>
          <p:cNvSpPr/>
          <p:nvPr/>
        </p:nvSpPr>
        <p:spPr>
          <a:xfrm>
            <a:off x="6656832" y="5049012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SAP – APH - VAE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874EAD3C-27D2-92D7-AFF7-E6A08732646E}"/>
              </a:ext>
            </a:extLst>
          </p:cNvPr>
          <p:cNvSpPr/>
          <p:nvPr/>
        </p:nvSpPr>
        <p:spPr>
          <a:xfrm>
            <a:off x="9604248" y="2424684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Socles - CDR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44995751-5EE9-6180-BC25-A7BBD0AC7C21}"/>
              </a:ext>
            </a:extLst>
          </p:cNvPr>
          <p:cNvSpPr/>
          <p:nvPr/>
        </p:nvSpPr>
        <p:spPr>
          <a:xfrm>
            <a:off x="9589008" y="3299460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Amont de la Qualification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DAE670D-3C1F-4268-12B2-95528C065092}"/>
              </a:ext>
            </a:extLst>
          </p:cNvPr>
          <p:cNvSpPr/>
          <p:nvPr/>
        </p:nvSpPr>
        <p:spPr>
          <a:xfrm>
            <a:off x="9589008" y="4174236"/>
            <a:ext cx="2093976" cy="786384"/>
          </a:xfrm>
          <a:prstGeom prst="roundRect">
            <a:avLst/>
          </a:prstGeom>
          <a:solidFill>
            <a:srgbClr val="A7186E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Unité </a:t>
            </a:r>
          </a:p>
          <a:p>
            <a:pPr algn="ctr"/>
            <a:r>
              <a:rPr lang="fr-FR" sz="1400" dirty="0">
                <a:latin typeface="Gotham" pitchFamily="50" charset="0"/>
                <a:cs typeface="Gotham" pitchFamily="50" charset="0"/>
              </a:rPr>
              <a:t>Formation Linguistique</a:t>
            </a:r>
          </a:p>
        </p:txBody>
      </p:sp>
      <p:cxnSp>
        <p:nvCxnSpPr>
          <p:cNvPr id="37" name="Connecteur : en angle 36">
            <a:extLst>
              <a:ext uri="{FF2B5EF4-FFF2-40B4-BE49-F238E27FC236}">
                <a16:creationId xmlns:a16="http://schemas.microsoft.com/office/drawing/2014/main" id="{481C5E77-7662-A0AA-3BE9-0A81D2B4300D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rot="16200000" flipH="1">
            <a:off x="7956042" y="84582"/>
            <a:ext cx="342900" cy="2133600"/>
          </a:xfrm>
          <a:prstGeom prst="bentConnector3">
            <a:avLst>
              <a:gd name="adj1" fmla="val 36111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 : en angle 42">
            <a:extLst>
              <a:ext uri="{FF2B5EF4-FFF2-40B4-BE49-F238E27FC236}">
                <a16:creationId xmlns:a16="http://schemas.microsoft.com/office/drawing/2014/main" id="{C502A5F0-C39A-DD80-6E13-F43A8E6879D1}"/>
              </a:ext>
            </a:extLst>
          </p:cNvPr>
          <p:cNvCxnSpPr>
            <a:cxnSpLocks/>
            <a:stCxn id="4" idx="2"/>
            <a:endCxn id="9" idx="1"/>
          </p:cNvCxnSpPr>
          <p:nvPr/>
        </p:nvCxnSpPr>
        <p:spPr>
          <a:xfrm rot="5400000">
            <a:off x="3007614" y="-1235202"/>
            <a:ext cx="1837944" cy="6268212"/>
          </a:xfrm>
          <a:prstGeom prst="bentConnector4">
            <a:avLst>
              <a:gd name="adj1" fmla="val 6654"/>
              <a:gd name="adj2" fmla="val 103647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 : en angle 46">
            <a:extLst>
              <a:ext uri="{FF2B5EF4-FFF2-40B4-BE49-F238E27FC236}">
                <a16:creationId xmlns:a16="http://schemas.microsoft.com/office/drawing/2014/main" id="{99B08E88-A6CF-A96D-E270-64BA5A4A97DE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 rot="5400000">
            <a:off x="5756148" y="19812"/>
            <a:ext cx="344424" cy="2264664"/>
          </a:xfrm>
          <a:prstGeom prst="bentConnector3">
            <a:avLst>
              <a:gd name="adj1" fmla="val 36173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 : en angle 50">
            <a:extLst>
              <a:ext uri="{FF2B5EF4-FFF2-40B4-BE49-F238E27FC236}">
                <a16:creationId xmlns:a16="http://schemas.microsoft.com/office/drawing/2014/main" id="{0E4B33E0-28CB-9083-3BE3-5D505A2D66FB}"/>
              </a:ext>
            </a:extLst>
          </p:cNvPr>
          <p:cNvCxnSpPr>
            <a:cxnSpLocks/>
            <a:stCxn id="4" idx="2"/>
            <a:endCxn id="7" idx="1"/>
          </p:cNvCxnSpPr>
          <p:nvPr/>
        </p:nvCxnSpPr>
        <p:spPr>
          <a:xfrm rot="5400000">
            <a:off x="2570226" y="-797814"/>
            <a:ext cx="2712720" cy="6268212"/>
          </a:xfrm>
          <a:prstGeom prst="bentConnector4">
            <a:avLst>
              <a:gd name="adj1" fmla="val 4481"/>
              <a:gd name="adj2" fmla="val 103647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Connecteur : en angle 55">
            <a:extLst>
              <a:ext uri="{FF2B5EF4-FFF2-40B4-BE49-F238E27FC236}">
                <a16:creationId xmlns:a16="http://schemas.microsoft.com/office/drawing/2014/main" id="{7AE1628A-FDAC-AF86-FA30-A52C35EA7325}"/>
              </a:ext>
            </a:extLst>
          </p:cNvPr>
          <p:cNvCxnSpPr>
            <a:cxnSpLocks/>
            <a:stCxn id="4" idx="2"/>
            <a:endCxn id="8" idx="1"/>
          </p:cNvCxnSpPr>
          <p:nvPr/>
        </p:nvCxnSpPr>
        <p:spPr>
          <a:xfrm rot="5400000">
            <a:off x="2132838" y="-360426"/>
            <a:ext cx="3587496" cy="6268212"/>
          </a:xfrm>
          <a:prstGeom prst="bentConnector4">
            <a:avLst>
              <a:gd name="adj1" fmla="val 3367"/>
              <a:gd name="adj2" fmla="val 103647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onnecteur : en angle 61">
            <a:extLst>
              <a:ext uri="{FF2B5EF4-FFF2-40B4-BE49-F238E27FC236}">
                <a16:creationId xmlns:a16="http://schemas.microsoft.com/office/drawing/2014/main" id="{296E06FE-A8D1-B87C-F5BD-78A7E5173641}"/>
              </a:ext>
            </a:extLst>
          </p:cNvPr>
          <p:cNvCxnSpPr>
            <a:cxnSpLocks/>
            <a:stCxn id="6" idx="1"/>
            <a:endCxn id="12" idx="1"/>
          </p:cNvCxnSpPr>
          <p:nvPr/>
        </p:nvCxnSpPr>
        <p:spPr>
          <a:xfrm rot="10800000" flipV="1">
            <a:off x="3724656" y="1717548"/>
            <a:ext cx="24384" cy="1103376"/>
          </a:xfrm>
          <a:prstGeom prst="bentConnector3">
            <a:avLst>
              <a:gd name="adj1" fmla="val 1037500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necteur : en angle 64">
            <a:extLst>
              <a:ext uri="{FF2B5EF4-FFF2-40B4-BE49-F238E27FC236}">
                <a16:creationId xmlns:a16="http://schemas.microsoft.com/office/drawing/2014/main" id="{F2C7E222-EC85-7B1D-AEB4-55D27B81D85B}"/>
              </a:ext>
            </a:extLst>
          </p:cNvPr>
          <p:cNvCxnSpPr>
            <a:cxnSpLocks/>
            <a:stCxn id="6" idx="1"/>
            <a:endCxn id="10" idx="1"/>
          </p:cNvCxnSpPr>
          <p:nvPr/>
        </p:nvCxnSpPr>
        <p:spPr>
          <a:xfrm rot="10800000" flipV="1">
            <a:off x="3724656" y="1717548"/>
            <a:ext cx="24384" cy="1978152"/>
          </a:xfrm>
          <a:prstGeom prst="bentConnector3">
            <a:avLst>
              <a:gd name="adj1" fmla="val 1037500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 : en angle 67">
            <a:extLst>
              <a:ext uri="{FF2B5EF4-FFF2-40B4-BE49-F238E27FC236}">
                <a16:creationId xmlns:a16="http://schemas.microsoft.com/office/drawing/2014/main" id="{A044176E-5018-AFCC-6945-41800A2851D3}"/>
              </a:ext>
            </a:extLst>
          </p:cNvPr>
          <p:cNvCxnSpPr>
            <a:cxnSpLocks/>
            <a:stCxn id="6" idx="1"/>
            <a:endCxn id="11" idx="1"/>
          </p:cNvCxnSpPr>
          <p:nvPr/>
        </p:nvCxnSpPr>
        <p:spPr>
          <a:xfrm rot="10800000" flipV="1">
            <a:off x="3724656" y="1717548"/>
            <a:ext cx="24384" cy="2852928"/>
          </a:xfrm>
          <a:prstGeom prst="bentConnector3">
            <a:avLst>
              <a:gd name="adj1" fmla="val 1037500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Connecteur : en angle 70">
            <a:extLst>
              <a:ext uri="{FF2B5EF4-FFF2-40B4-BE49-F238E27FC236}">
                <a16:creationId xmlns:a16="http://schemas.microsoft.com/office/drawing/2014/main" id="{6C6F6B70-70B4-00D8-77FA-99BDFA6E442F}"/>
              </a:ext>
            </a:extLst>
          </p:cNvPr>
          <p:cNvCxnSpPr>
            <a:cxnSpLocks/>
            <a:stCxn id="6" idx="1"/>
            <a:endCxn id="13" idx="1"/>
          </p:cNvCxnSpPr>
          <p:nvPr/>
        </p:nvCxnSpPr>
        <p:spPr>
          <a:xfrm rot="10800000" flipV="1">
            <a:off x="3724656" y="1717548"/>
            <a:ext cx="24384" cy="3727704"/>
          </a:xfrm>
          <a:prstGeom prst="bentConnector3">
            <a:avLst>
              <a:gd name="adj1" fmla="val 1037500"/>
            </a:avLst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Connecteur : en angle 73">
            <a:extLst>
              <a:ext uri="{FF2B5EF4-FFF2-40B4-BE49-F238E27FC236}">
                <a16:creationId xmlns:a16="http://schemas.microsoft.com/office/drawing/2014/main" id="{9F119780-1555-E4B9-8C6A-54BFB23D482F}"/>
              </a:ext>
            </a:extLst>
          </p:cNvPr>
          <p:cNvCxnSpPr>
            <a:cxnSpLocks/>
            <a:stCxn id="5" idx="2"/>
            <a:endCxn id="19" idx="3"/>
          </p:cNvCxnSpPr>
          <p:nvPr/>
        </p:nvCxnSpPr>
        <p:spPr>
          <a:xfrm rot="5400000">
            <a:off x="7306056" y="3553968"/>
            <a:ext cx="3332988" cy="443484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 : en angle 76">
            <a:extLst>
              <a:ext uri="{FF2B5EF4-FFF2-40B4-BE49-F238E27FC236}">
                <a16:creationId xmlns:a16="http://schemas.microsoft.com/office/drawing/2014/main" id="{3D47854C-A809-A30B-E141-C9FAFB2BD59E}"/>
              </a:ext>
            </a:extLst>
          </p:cNvPr>
          <p:cNvCxnSpPr>
            <a:cxnSpLocks/>
            <a:stCxn id="5" idx="2"/>
            <a:endCxn id="22" idx="1"/>
          </p:cNvCxnSpPr>
          <p:nvPr/>
        </p:nvCxnSpPr>
        <p:spPr>
          <a:xfrm rot="16200000" flipH="1">
            <a:off x="8162544" y="3140964"/>
            <a:ext cx="2458212" cy="394716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 : en angle 79">
            <a:extLst>
              <a:ext uri="{FF2B5EF4-FFF2-40B4-BE49-F238E27FC236}">
                <a16:creationId xmlns:a16="http://schemas.microsoft.com/office/drawing/2014/main" id="{7C8AC64A-DF72-9EFF-AB90-819BA9BBB6DB}"/>
              </a:ext>
            </a:extLst>
          </p:cNvPr>
          <p:cNvCxnSpPr>
            <a:cxnSpLocks/>
            <a:endCxn id="21" idx="1"/>
          </p:cNvCxnSpPr>
          <p:nvPr/>
        </p:nvCxnSpPr>
        <p:spPr>
          <a:xfrm rot="16200000" flipH="1">
            <a:off x="8589264" y="2692908"/>
            <a:ext cx="1604772" cy="394716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 : en angle 82">
            <a:extLst>
              <a:ext uri="{FF2B5EF4-FFF2-40B4-BE49-F238E27FC236}">
                <a16:creationId xmlns:a16="http://schemas.microsoft.com/office/drawing/2014/main" id="{CDFD5884-D769-259F-A766-9C6CA3270CAD}"/>
              </a:ext>
            </a:extLst>
          </p:cNvPr>
          <p:cNvCxnSpPr>
            <a:cxnSpLocks/>
            <a:stCxn id="5" idx="2"/>
            <a:endCxn id="20" idx="1"/>
          </p:cNvCxnSpPr>
          <p:nvPr/>
        </p:nvCxnSpPr>
        <p:spPr>
          <a:xfrm rot="16200000" flipH="1">
            <a:off x="9044940" y="2258568"/>
            <a:ext cx="708660" cy="409956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 : en angle 85">
            <a:extLst>
              <a:ext uri="{FF2B5EF4-FFF2-40B4-BE49-F238E27FC236}">
                <a16:creationId xmlns:a16="http://schemas.microsoft.com/office/drawing/2014/main" id="{80462369-0183-2B27-69BC-3658F4589F74}"/>
              </a:ext>
            </a:extLst>
          </p:cNvPr>
          <p:cNvCxnSpPr>
            <a:cxnSpLocks/>
            <a:stCxn id="5" idx="2"/>
            <a:endCxn id="17" idx="3"/>
          </p:cNvCxnSpPr>
          <p:nvPr/>
        </p:nvCxnSpPr>
        <p:spPr>
          <a:xfrm rot="5400000">
            <a:off x="7743444" y="3116580"/>
            <a:ext cx="2458212" cy="443484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 : en angle 89">
            <a:extLst>
              <a:ext uri="{FF2B5EF4-FFF2-40B4-BE49-F238E27FC236}">
                <a16:creationId xmlns:a16="http://schemas.microsoft.com/office/drawing/2014/main" id="{BAFD083F-3B61-89A7-2B41-F263E4C99CA4}"/>
              </a:ext>
            </a:extLst>
          </p:cNvPr>
          <p:cNvCxnSpPr>
            <a:cxnSpLocks/>
            <a:stCxn id="5" idx="2"/>
            <a:endCxn id="16" idx="3"/>
          </p:cNvCxnSpPr>
          <p:nvPr/>
        </p:nvCxnSpPr>
        <p:spPr>
          <a:xfrm rot="5400000">
            <a:off x="8180832" y="2679192"/>
            <a:ext cx="1583436" cy="443484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Connecteur : en angle 92">
            <a:extLst>
              <a:ext uri="{FF2B5EF4-FFF2-40B4-BE49-F238E27FC236}">
                <a16:creationId xmlns:a16="http://schemas.microsoft.com/office/drawing/2014/main" id="{FC4DA7E0-0626-9AE0-500C-0A28A1113B32}"/>
              </a:ext>
            </a:extLst>
          </p:cNvPr>
          <p:cNvCxnSpPr>
            <a:cxnSpLocks/>
            <a:stCxn id="5" idx="2"/>
            <a:endCxn id="18" idx="3"/>
          </p:cNvCxnSpPr>
          <p:nvPr/>
        </p:nvCxnSpPr>
        <p:spPr>
          <a:xfrm rot="5400000">
            <a:off x="8618220" y="2241804"/>
            <a:ext cx="708660" cy="443484"/>
          </a:xfrm>
          <a:prstGeom prst="bentConnector2">
            <a:avLst/>
          </a:prstGeom>
          <a:ln w="38100">
            <a:solidFill>
              <a:schemeClr val="tx1"/>
            </a:solidFill>
            <a:round/>
            <a:tailEnd type="diamon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9" name="Image 98" descr="Une image contenant capture d’écran, diagramme, conception&#10;&#10;Le contenu généré par l’IA peut être incorrect.">
            <a:extLst>
              <a:ext uri="{FF2B5EF4-FFF2-40B4-BE49-F238E27FC236}">
                <a16:creationId xmlns:a16="http://schemas.microsoft.com/office/drawing/2014/main" id="{B066802E-71EF-82BC-A9D8-A6896CFCCA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2634" y="5133936"/>
            <a:ext cx="2438727" cy="1612812"/>
          </a:xfrm>
          <a:prstGeom prst="rect">
            <a:avLst/>
          </a:prstGeom>
        </p:spPr>
      </p:pic>
      <p:sp>
        <p:nvSpPr>
          <p:cNvPr id="100" name="ZoneTexte 99">
            <a:extLst>
              <a:ext uri="{FF2B5EF4-FFF2-40B4-BE49-F238E27FC236}">
                <a16:creationId xmlns:a16="http://schemas.microsoft.com/office/drawing/2014/main" id="{673B916F-A935-BCE9-E9F3-6B312A661BBB}"/>
              </a:ext>
            </a:extLst>
          </p:cNvPr>
          <p:cNvSpPr txBox="1"/>
          <p:nvPr/>
        </p:nvSpPr>
        <p:spPr>
          <a:xfrm>
            <a:off x="464629" y="6466999"/>
            <a:ext cx="200977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 dirty="0">
                <a:latin typeface="Gotham" pitchFamily="50" charset="0"/>
                <a:cs typeface="Gotham" pitchFamily="50" charset="0"/>
              </a:rPr>
              <a:t>Màj le 15/09/2025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92B387C6-E20F-B564-7273-422D90777EC5}"/>
              </a:ext>
            </a:extLst>
          </p:cNvPr>
          <p:cNvSpPr txBox="1"/>
          <p:nvPr/>
        </p:nvSpPr>
        <p:spPr>
          <a:xfrm>
            <a:off x="464629" y="332304"/>
            <a:ext cx="3847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>
                <a:latin typeface="Gotham" pitchFamily="50" charset="0"/>
                <a:cs typeface="Gotham" pitchFamily="50" charset="0"/>
              </a:rPr>
              <a:t>Organigramme IFAC-pm</a:t>
            </a:r>
          </a:p>
        </p:txBody>
      </p:sp>
    </p:spTree>
    <p:extLst>
      <p:ext uri="{BB962C8B-B14F-4D97-AF65-F5344CB8AC3E}">
        <p14:creationId xmlns:p14="http://schemas.microsoft.com/office/powerpoint/2010/main" val="41756618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74</Words>
  <Application>Microsoft Office PowerPoint</Application>
  <PresentationFormat>Grand écran</PresentationFormat>
  <Paragraphs>37</Paragraphs>
  <Slides>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Gotham</vt:lpstr>
      <vt:lpstr>Thème Office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Celia MAZAN</dc:creator>
  <cp:lastModifiedBy>Celia MAZAN</cp:lastModifiedBy>
  <cp:revision>6</cp:revision>
  <dcterms:created xsi:type="dcterms:W3CDTF">2025-09-15T15:57:48Z</dcterms:created>
  <dcterms:modified xsi:type="dcterms:W3CDTF">2025-09-22T11:10:20Z</dcterms:modified>
</cp:coreProperties>
</file>